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4256" r:id="rId1"/>
  </p:sldMasterIdLst>
  <p:sldIdLst>
    <p:sldId id="256" r:id="rId2"/>
    <p:sldId id="259" r:id="rId3"/>
    <p:sldId id="258" r:id="rId4"/>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5BB7"/>
    <a:srgbClr val="1C55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8" d="100"/>
          <a:sy n="108" d="100"/>
        </p:scale>
        <p:origin x="730" y="8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7" name="Rectangle 6"/>
          <p:cNvSpPr/>
          <p:nvPr/>
        </p:nvSpPr>
        <p:spPr>
          <a:xfrm>
            <a:off x="1" y="571500"/>
            <a:ext cx="6856214" cy="4000501"/>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952697" y="571500"/>
            <a:ext cx="2193989" cy="4000501"/>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02386" y="973836"/>
            <a:ext cx="5486400" cy="2441448"/>
          </a:xfrm>
        </p:spPr>
        <p:txBody>
          <a:bodyPr anchor="b">
            <a:normAutofit/>
          </a:bodyPr>
          <a:lstStyle>
            <a:lvl1pPr algn="l">
              <a:defRPr sz="4425" spc="-75" baseline="0">
                <a:solidFill>
                  <a:srgbClr val="FFFFFF"/>
                </a:solidFill>
              </a:defRPr>
            </a:lvl1pPr>
          </a:lstStyle>
          <a:p>
            <a:r>
              <a:rPr lang="ru-RU"/>
              <a:t>Образец заголовка</a:t>
            </a:r>
            <a:endParaRPr lang="en-US" dirty="0"/>
          </a:p>
        </p:txBody>
      </p:sp>
      <p:sp>
        <p:nvSpPr>
          <p:cNvPr id="3" name="Subtitle 2"/>
          <p:cNvSpPr>
            <a:spLocks noGrp="1"/>
          </p:cNvSpPr>
          <p:nvPr>
            <p:ph type="subTitle" idx="1"/>
          </p:nvPr>
        </p:nvSpPr>
        <p:spPr>
          <a:xfrm>
            <a:off x="825011" y="3502685"/>
            <a:ext cx="5486400" cy="685800"/>
          </a:xfrm>
        </p:spPr>
        <p:txBody>
          <a:bodyPr anchor="t">
            <a:normAutofit/>
          </a:bodyPr>
          <a:lstStyle>
            <a:lvl1pPr marL="0" indent="0" algn="l">
              <a:buNone/>
              <a:defRPr sz="1650" cap="none" spc="0" baseline="0">
                <a:solidFill>
                  <a:schemeClr val="accent1">
                    <a:lumMod val="20000"/>
                    <a:lumOff val="80000"/>
                  </a:schemeClr>
                </a:solidFill>
              </a:defRPr>
            </a:lvl1pPr>
            <a:lvl2pPr marL="342900" indent="0" algn="ctr">
              <a:buNone/>
              <a:defRPr sz="1650"/>
            </a:lvl2pPr>
            <a:lvl3pPr marL="685800" indent="0" algn="ctr">
              <a:buNone/>
              <a:defRPr sz="165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2/21/2025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3626362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2/21/2025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1054257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750" y="742950"/>
            <a:ext cx="2114550" cy="3714750"/>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2900934" y="651510"/>
            <a:ext cx="5486400" cy="3840480"/>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2/21/2025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26651318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2/21/2025</a:t>
            </a:fld>
            <a:endParaRPr lang="en-US"/>
          </a:p>
        </p:txBody>
      </p:sp>
      <p:sp>
        <p:nvSpPr>
          <p:cNvPr id="4" name="Holder 4"/>
          <p:cNvSpPr>
            <a:spLocks noGrp="1"/>
          </p:cNvSpPr>
          <p:nvPr>
            <p:ph type="sldNum" sz="quarter" idx="7"/>
          </p:nvPr>
        </p:nvSpPr>
        <p:spPr/>
        <p:txBody>
          <a:bodyPr lIns="0" tIns="0" rIns="0" bIns="0"/>
          <a:lstStyle>
            <a:lvl1pPr>
              <a:defRPr sz="1000" b="1" i="0">
                <a:solidFill>
                  <a:srgbClr val="CCCCCC"/>
                </a:solidFill>
                <a:latin typeface="Cambria"/>
                <a:cs typeface="Cambria"/>
              </a:defRPr>
            </a:lvl1pPr>
          </a:lstStyle>
          <a:p>
            <a:pPr marL="38100">
              <a:lnSpc>
                <a:spcPct val="100000"/>
              </a:lnSpc>
              <a:spcBef>
                <a:spcPts val="105"/>
              </a:spcBef>
            </a:pPr>
            <a:fld id="{81D60167-4931-47E6-BA6A-407CBD079E47}" type="slidenum">
              <a:rPr spc="5" dirty="0"/>
              <a:t>‹#›</a:t>
            </a:fld>
            <a:endParaRPr spc="5" dirty="0"/>
          </a:p>
        </p:txBody>
      </p:sp>
    </p:spTree>
    <p:extLst>
      <p:ext uri="{BB962C8B-B14F-4D97-AF65-F5344CB8AC3E}">
        <p14:creationId xmlns:p14="http://schemas.microsoft.com/office/powerpoint/2010/main" val="2021550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2/21/2025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1627062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2900934" y="973836"/>
            <a:ext cx="5486400" cy="2441448"/>
          </a:xfrm>
        </p:spPr>
        <p:txBody>
          <a:bodyPr anchor="b">
            <a:normAutofit/>
          </a:bodyPr>
          <a:lstStyle>
            <a:lvl1pPr>
              <a:defRPr sz="4425" b="0" spc="-75" baseline="0">
                <a:solidFill>
                  <a:schemeClr val="tx1">
                    <a:lumMod val="65000"/>
                    <a:lumOff val="35000"/>
                  </a:schemeClr>
                </a:solidFill>
              </a:defRPr>
            </a:lvl1pPr>
          </a:lstStyle>
          <a:p>
            <a:r>
              <a:rPr lang="ru-RU"/>
              <a:t>Образец заголовка</a:t>
            </a:r>
            <a:endParaRPr lang="en-US" dirty="0"/>
          </a:p>
        </p:txBody>
      </p:sp>
      <p:sp>
        <p:nvSpPr>
          <p:cNvPr id="3" name="Text Placeholder 2"/>
          <p:cNvSpPr>
            <a:spLocks noGrp="1"/>
          </p:cNvSpPr>
          <p:nvPr>
            <p:ph type="body" idx="1"/>
          </p:nvPr>
        </p:nvSpPr>
        <p:spPr>
          <a:xfrm>
            <a:off x="2914650" y="3504438"/>
            <a:ext cx="5486400" cy="685800"/>
          </a:xfrm>
        </p:spPr>
        <p:txBody>
          <a:bodyPr anchor="t">
            <a:normAutofit/>
          </a:bodyPr>
          <a:lstStyle>
            <a:lvl1pPr marL="0" indent="0">
              <a:buNone/>
              <a:defRPr sz="1650" cap="none" spc="0" baseline="0">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D8BD707-D9CF-40AE-B4C6-C98DA3205C09}" type="datetimeFigureOut">
              <a:rPr lang="en-US" smtClean="0"/>
              <a:t>2/21/2025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137696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2900934" y="651510"/>
            <a:ext cx="2606040" cy="384048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5863590" y="651510"/>
            <a:ext cx="2606040" cy="384048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8" name="Date Placeholder 7"/>
          <p:cNvSpPr>
            <a:spLocks noGrp="1"/>
          </p:cNvSpPr>
          <p:nvPr>
            <p:ph type="dt" sz="half" idx="10"/>
          </p:nvPr>
        </p:nvSpPr>
        <p:spPr/>
        <p:txBody>
          <a:bodyPr/>
          <a:lstStyle/>
          <a:p>
            <a:fld id="{1D8BD707-D9CF-40AE-B4C6-C98DA3205C09}" type="datetimeFigureOut">
              <a:rPr lang="en-US" smtClean="0"/>
              <a:t>2/21/2025</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3409148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2900934" y="767690"/>
            <a:ext cx="2606040" cy="605790"/>
          </a:xfrm>
        </p:spPr>
        <p:txBody>
          <a:bodyPr anchor="b">
            <a:normAutofit/>
          </a:bodyPr>
          <a:lstStyle>
            <a:lvl1pPr marL="0" indent="0">
              <a:spcBef>
                <a:spcPts val="0"/>
              </a:spcBef>
              <a:buNone/>
              <a:defRPr sz="1500" b="1">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4" name="Content Placeholder 3"/>
          <p:cNvSpPr>
            <a:spLocks noGrp="1"/>
          </p:cNvSpPr>
          <p:nvPr>
            <p:ph sz="half" idx="2"/>
          </p:nvPr>
        </p:nvSpPr>
        <p:spPr>
          <a:xfrm>
            <a:off x="2900934" y="1448202"/>
            <a:ext cx="2606040" cy="301752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5863847" y="767690"/>
            <a:ext cx="2606040" cy="609878"/>
          </a:xfrm>
        </p:spPr>
        <p:txBody>
          <a:bodyPr anchor="b">
            <a:normAutofit/>
          </a:bodyPr>
          <a:lstStyle>
            <a:lvl1pPr marL="0" indent="0">
              <a:spcBef>
                <a:spcPts val="0"/>
              </a:spcBef>
              <a:buNone/>
              <a:defRPr sz="1500" b="1">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6" name="Content Placeholder 5"/>
          <p:cNvSpPr>
            <a:spLocks noGrp="1"/>
          </p:cNvSpPr>
          <p:nvPr>
            <p:ph sz="quarter" idx="4"/>
          </p:nvPr>
        </p:nvSpPr>
        <p:spPr>
          <a:xfrm>
            <a:off x="5863847" y="1448202"/>
            <a:ext cx="2606040" cy="301752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2" name="Date Placeholder 1"/>
          <p:cNvSpPr>
            <a:spLocks noGrp="1"/>
          </p:cNvSpPr>
          <p:nvPr>
            <p:ph type="dt" sz="half" idx="10"/>
          </p:nvPr>
        </p:nvSpPr>
        <p:spPr/>
        <p:txBody>
          <a:bodyPr/>
          <a:lstStyle/>
          <a:p>
            <a:fld id="{1D8BD707-D9CF-40AE-B4C6-C98DA3205C09}" type="datetimeFigureOut">
              <a:rPr lang="en-US" smtClean="0"/>
              <a:t>2/21/2025</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1247873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a:t>Образец заголовка</a:t>
            </a:r>
            <a:endParaRPr lang="en-US" dirty="0"/>
          </a:p>
        </p:txBody>
      </p:sp>
      <p:sp>
        <p:nvSpPr>
          <p:cNvPr id="2" name="Date Placeholder 1"/>
          <p:cNvSpPr>
            <a:spLocks noGrp="1"/>
          </p:cNvSpPr>
          <p:nvPr>
            <p:ph type="dt" sz="half" idx="10"/>
          </p:nvPr>
        </p:nvSpPr>
        <p:spPr/>
        <p:txBody>
          <a:bodyPr/>
          <a:lstStyle/>
          <a:p>
            <a:fld id="{1D8BD707-D9CF-40AE-B4C6-C98DA3205C09}" type="datetimeFigureOut">
              <a:rPr lang="en-US" smtClean="0"/>
              <a:t>2/21/2025</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1491044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Пустой слайд">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D8BD707-D9CF-40AE-B4C6-C98DA3205C09}" type="datetimeFigureOut">
              <a:rPr lang="en-US" smtClean="0"/>
              <a:t>2/21/2025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980227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92024" y="857250"/>
            <a:ext cx="2125980" cy="1783080"/>
          </a:xfrm>
        </p:spPr>
        <p:txBody>
          <a:bodyPr anchor="b">
            <a:normAutofit/>
          </a:bodyPr>
          <a:lstStyle>
            <a:lvl1pPr>
              <a:defRPr sz="2400" b="0" baseline="0"/>
            </a:lvl1pPr>
          </a:lstStyle>
          <a:p>
            <a:r>
              <a:rPr lang="ru-RU"/>
              <a:t>Образец заголовка</a:t>
            </a:r>
            <a:endParaRPr lang="en-US" dirty="0"/>
          </a:p>
        </p:txBody>
      </p:sp>
      <p:sp>
        <p:nvSpPr>
          <p:cNvPr id="3" name="Content Placeholder 2"/>
          <p:cNvSpPr>
            <a:spLocks noGrp="1"/>
          </p:cNvSpPr>
          <p:nvPr>
            <p:ph idx="1"/>
          </p:nvPr>
        </p:nvSpPr>
        <p:spPr>
          <a:xfrm>
            <a:off x="2900934" y="651510"/>
            <a:ext cx="5486400" cy="384048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192024" y="2620632"/>
            <a:ext cx="2125980" cy="1741493"/>
          </a:xfrm>
        </p:spPr>
        <p:txBody>
          <a:bodyPr anchor="t">
            <a:normAutofit/>
          </a:bodyPr>
          <a:lstStyle>
            <a:lvl1pPr marL="0" indent="0">
              <a:lnSpc>
                <a:spcPct val="100000"/>
              </a:lnSpc>
              <a:buNone/>
              <a:defRPr sz="1050">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ru-RU"/>
              <a:t>Образец текста</a:t>
            </a:r>
          </a:p>
        </p:txBody>
      </p:sp>
      <p:sp>
        <p:nvSpPr>
          <p:cNvPr id="8" name="Date Placeholder 7"/>
          <p:cNvSpPr>
            <a:spLocks noGrp="1"/>
          </p:cNvSpPr>
          <p:nvPr>
            <p:ph type="dt" sz="half" idx="10"/>
          </p:nvPr>
        </p:nvSpPr>
        <p:spPr/>
        <p:txBody>
          <a:bodyPr/>
          <a:lstStyle/>
          <a:p>
            <a:fld id="{1D8BD707-D9CF-40AE-B4C6-C98DA3205C09}" type="datetimeFigureOut">
              <a:rPr lang="en-US" smtClean="0"/>
              <a:t>2/21/2025</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3487401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92024" y="857250"/>
            <a:ext cx="2125980" cy="1783080"/>
          </a:xfrm>
        </p:spPr>
        <p:txBody>
          <a:bodyPr anchor="b">
            <a:normAutofit/>
          </a:bodyPr>
          <a:lstStyle>
            <a:lvl1pPr>
              <a:defRPr sz="24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2677983" y="575564"/>
            <a:ext cx="6086423" cy="3998214"/>
          </a:xfrm>
          <a:solidFill>
            <a:schemeClr val="bg1">
              <a:lumMod val="50000"/>
              <a:lumOff val="50000"/>
            </a:schemeClr>
          </a:solidFill>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ru-RU"/>
              <a:t>Вставка рисунка</a:t>
            </a:r>
            <a:endParaRPr lang="en-US" dirty="0"/>
          </a:p>
        </p:txBody>
      </p:sp>
      <p:sp>
        <p:nvSpPr>
          <p:cNvPr id="4" name="Text Placeholder 3"/>
          <p:cNvSpPr>
            <a:spLocks noGrp="1"/>
          </p:cNvSpPr>
          <p:nvPr>
            <p:ph type="body" sz="half" idx="2"/>
          </p:nvPr>
        </p:nvSpPr>
        <p:spPr>
          <a:xfrm>
            <a:off x="192024" y="2619756"/>
            <a:ext cx="2125980" cy="1741932"/>
          </a:xfrm>
        </p:spPr>
        <p:txBody>
          <a:bodyPr anchor="t">
            <a:normAutofit/>
          </a:bodyPr>
          <a:lstStyle>
            <a:lvl1pPr marL="0" indent="0">
              <a:lnSpc>
                <a:spcPct val="100000"/>
              </a:lnSpc>
              <a:buNone/>
              <a:defRPr sz="1050">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ru-RU"/>
              <a:t>Образец текста</a:t>
            </a:r>
          </a:p>
        </p:txBody>
      </p:sp>
      <p:sp>
        <p:nvSpPr>
          <p:cNvPr id="8" name="Date Placeholder 7"/>
          <p:cNvSpPr>
            <a:spLocks noGrp="1"/>
          </p:cNvSpPr>
          <p:nvPr>
            <p:ph type="dt" sz="half" idx="10"/>
          </p:nvPr>
        </p:nvSpPr>
        <p:spPr/>
        <p:txBody>
          <a:bodyPr/>
          <a:lstStyle/>
          <a:p>
            <a:fld id="{1D8BD707-D9CF-40AE-B4C6-C98DA3205C09}" type="datetimeFigureOut">
              <a:rPr lang="en-US" smtClean="0"/>
              <a:t>2/21/2025</a:t>
            </a:fld>
            <a:endParaRPr lang="en-US"/>
          </a:p>
        </p:txBody>
      </p:sp>
      <p:sp>
        <p:nvSpPr>
          <p:cNvPr id="9" name="Footer Placeholder 8"/>
          <p:cNvSpPr>
            <a:spLocks noGrp="1"/>
          </p:cNvSpPr>
          <p:nvPr>
            <p:ph type="ftr" sz="quarter" idx="11"/>
          </p:nvPr>
        </p:nvSpPr>
        <p:spPr>
          <a:xfrm>
            <a:off x="2624326" y="4767263"/>
            <a:ext cx="4433638" cy="273844"/>
          </a:xfrm>
        </p:spPr>
        <p:txBody>
          <a:bodyPr/>
          <a:lstStyle/>
          <a:p>
            <a:endParaRPr lang="en-US"/>
          </a:p>
        </p:txBody>
      </p:sp>
      <p:sp>
        <p:nvSpPr>
          <p:cNvPr id="10" name="Slide Number Placeholder 9"/>
          <p:cNvSpPr>
            <a:spLocks noGrp="1"/>
          </p:cNvSpPr>
          <p:nvPr>
            <p:ph type="sldNum" sz="quarter" idx="12"/>
          </p:nvPr>
        </p:nvSpPr>
        <p:spPr/>
        <p:txBody>
          <a:body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3621192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569214"/>
            <a:ext cx="2582693" cy="3998214"/>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89689" y="842878"/>
            <a:ext cx="2210612" cy="3450887"/>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8" name="Rectangle 37"/>
          <p:cNvSpPr/>
          <p:nvPr/>
        </p:nvSpPr>
        <p:spPr>
          <a:xfrm>
            <a:off x="8861898" y="569214"/>
            <a:ext cx="288036" cy="3998214"/>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2901951" y="648081"/>
            <a:ext cx="5486400" cy="3840480"/>
          </a:xfrm>
          <a:prstGeom prst="rect">
            <a:avLst/>
          </a:prstGeom>
        </p:spPr>
        <p:txBody>
          <a:bodyPr vert="horz" lIns="91440" tIns="45720" rIns="91440" bIns="45720" rtlCol="0"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196849" y="4767263"/>
            <a:ext cx="2057400" cy="273844"/>
          </a:xfrm>
          <a:prstGeom prst="rect">
            <a:avLst/>
          </a:prstGeom>
        </p:spPr>
        <p:txBody>
          <a:bodyPr vert="horz" lIns="91440" tIns="45720" rIns="91440" bIns="45720" rtlCol="0" anchor="ctr"/>
          <a:lstStyle>
            <a:lvl1pPr algn="l">
              <a:defRPr sz="825">
                <a:solidFill>
                  <a:schemeClr val="bg2">
                    <a:lumMod val="40000"/>
                    <a:lumOff val="60000"/>
                  </a:schemeClr>
                </a:solidFill>
              </a:defRPr>
            </a:lvl1pPr>
          </a:lstStyle>
          <a:p>
            <a:fld id="{1D8BD707-D9CF-40AE-B4C6-C98DA3205C09}" type="datetimeFigureOut">
              <a:rPr lang="en-US" smtClean="0"/>
              <a:t>2/21/2025</a:t>
            </a:fld>
            <a:endParaRPr lang="en-US"/>
          </a:p>
        </p:txBody>
      </p:sp>
      <p:sp>
        <p:nvSpPr>
          <p:cNvPr id="5" name="Footer Placeholder 4"/>
          <p:cNvSpPr>
            <a:spLocks noGrp="1"/>
          </p:cNvSpPr>
          <p:nvPr>
            <p:ph type="ftr" sz="quarter" idx="3"/>
          </p:nvPr>
        </p:nvSpPr>
        <p:spPr>
          <a:xfrm>
            <a:off x="2901951" y="4767263"/>
            <a:ext cx="4433638" cy="273844"/>
          </a:xfrm>
          <a:prstGeom prst="rect">
            <a:avLst/>
          </a:prstGeom>
        </p:spPr>
        <p:txBody>
          <a:bodyPr vert="horz" lIns="91440" tIns="45720" rIns="91440" bIns="45720" rtlCol="0" anchor="ctr"/>
          <a:lstStyle>
            <a:lvl1pPr algn="l">
              <a:defRPr sz="825">
                <a:solidFill>
                  <a:schemeClr val="bg2">
                    <a:lumMod val="40000"/>
                    <a:lumOff val="60000"/>
                  </a:schemeClr>
                </a:solidFill>
              </a:defRPr>
            </a:lvl1pPr>
          </a:lstStyle>
          <a:p>
            <a:endParaRPr lang="en-US"/>
          </a:p>
        </p:txBody>
      </p:sp>
      <p:sp>
        <p:nvSpPr>
          <p:cNvPr id="6" name="Slide Number Placeholder 5"/>
          <p:cNvSpPr>
            <a:spLocks noGrp="1"/>
          </p:cNvSpPr>
          <p:nvPr>
            <p:ph type="sldNum" sz="quarter" idx="4"/>
          </p:nvPr>
        </p:nvSpPr>
        <p:spPr>
          <a:xfrm>
            <a:off x="7975602" y="4767263"/>
            <a:ext cx="1148195" cy="273844"/>
          </a:xfrm>
          <a:prstGeom prst="rect">
            <a:avLst/>
          </a:prstGeom>
        </p:spPr>
        <p:txBody>
          <a:bodyPr vert="horz" lIns="91440" tIns="45720" rIns="91440" bIns="45720" rtlCol="0" anchor="ctr"/>
          <a:lstStyle>
            <a:lvl1pPr algn="r">
              <a:defRPr sz="900" b="1">
                <a:solidFill>
                  <a:schemeClr val="accent1"/>
                </a:solidFill>
              </a:defRPr>
            </a:lvl1pPr>
          </a:lstStyle>
          <a:p>
            <a:pPr marL="38100">
              <a:lnSpc>
                <a:spcPct val="100000"/>
              </a:lnSpc>
              <a:spcBef>
                <a:spcPts val="105"/>
              </a:spcBef>
            </a:pPr>
            <a:fld id="{81D60167-4931-47E6-BA6A-407CBD079E47}" type="slidenum">
              <a:rPr lang="en-US" spc="5" smtClean="0"/>
              <a:t>‹#›</a:t>
            </a:fld>
            <a:endParaRPr lang="en-US" spc="5" dirty="0"/>
          </a:p>
        </p:txBody>
      </p:sp>
    </p:spTree>
    <p:extLst>
      <p:ext uri="{BB962C8B-B14F-4D97-AF65-F5344CB8AC3E}">
        <p14:creationId xmlns:p14="http://schemas.microsoft.com/office/powerpoint/2010/main" val="2294051990"/>
      </p:ext>
    </p:extLst>
  </p:cSld>
  <p:clrMap bg1="dk1" tx1="lt1" bg2="dk2" tx2="lt2" accent1="accent1" accent2="accent2" accent3="accent3" accent4="accent4" accent5="accent5" accent6="accent6" hlink="hlink" folHlink="folHlink"/>
  <p:sldLayoutIdLst>
    <p:sldLayoutId id="2147484257" r:id="rId1"/>
    <p:sldLayoutId id="2147484258" r:id="rId2"/>
    <p:sldLayoutId id="2147484259" r:id="rId3"/>
    <p:sldLayoutId id="2147484260" r:id="rId4"/>
    <p:sldLayoutId id="2147484261" r:id="rId5"/>
    <p:sldLayoutId id="2147484262" r:id="rId6"/>
    <p:sldLayoutId id="2147484263" r:id="rId7"/>
    <p:sldLayoutId id="2147484264" r:id="rId8"/>
    <p:sldLayoutId id="2147484265" r:id="rId9"/>
    <p:sldLayoutId id="2147484266" r:id="rId10"/>
    <p:sldLayoutId id="2147484267" r:id="rId11"/>
    <p:sldLayoutId id="2147484268" r:id="rId12"/>
  </p:sldLayoutIdLst>
  <p:txStyles>
    <p:titleStyle>
      <a:lvl1pPr algn="l" defTabSz="685800" rtl="0" eaLnBrk="1" latinLnBrk="0" hangingPunct="1">
        <a:lnSpc>
          <a:spcPct val="90000"/>
        </a:lnSpc>
        <a:spcBef>
          <a:spcPct val="0"/>
        </a:spcBef>
        <a:buNone/>
        <a:defRPr sz="2700" kern="1200" spc="-45" baseline="0">
          <a:solidFill>
            <a:srgbClr val="FFFFFF"/>
          </a:solidFill>
          <a:latin typeface="+mj-lt"/>
          <a:ea typeface="+mj-ea"/>
          <a:cs typeface="+mj-cs"/>
        </a:defRPr>
      </a:lvl1pPr>
    </p:titleStyle>
    <p:bodyStyle>
      <a:lvl1pPr marL="137160" indent="-137160" algn="l" defTabSz="685800" rtl="0" eaLnBrk="1" latinLnBrk="0" hangingPunct="1">
        <a:lnSpc>
          <a:spcPct val="90000"/>
        </a:lnSpc>
        <a:spcBef>
          <a:spcPts val="900"/>
        </a:spcBef>
        <a:buClr>
          <a:schemeClr val="accent1"/>
        </a:buClr>
        <a:buFont typeface="Wingdings 2" pitchFamily="18" charset="2"/>
        <a:buChar char=""/>
        <a:tabLst>
          <a:tab pos="857250" algn="l"/>
        </a:tabLst>
        <a:defRPr sz="1500" kern="1200">
          <a:solidFill>
            <a:schemeClr val="bg2">
              <a:lumMod val="20000"/>
              <a:lumOff val="80000"/>
            </a:schemeClr>
          </a:solidFill>
          <a:latin typeface="+mn-lt"/>
          <a:ea typeface="+mn-ea"/>
          <a:cs typeface="+mn-cs"/>
        </a:defRPr>
      </a:lvl1pPr>
      <a:lvl2pPr marL="514350" indent="-137160" algn="l" defTabSz="685800" rtl="0" eaLnBrk="1" latinLnBrk="0" hangingPunct="1">
        <a:lnSpc>
          <a:spcPct val="90000"/>
        </a:lnSpc>
        <a:spcBef>
          <a:spcPts val="188"/>
        </a:spcBef>
        <a:spcAft>
          <a:spcPts val="188"/>
        </a:spcAft>
        <a:buClr>
          <a:schemeClr val="accent1"/>
        </a:buClr>
        <a:buFont typeface="Wingdings 2" pitchFamily="18" charset="2"/>
        <a:buChar char=""/>
        <a:tabLst>
          <a:tab pos="857250" algn="l"/>
        </a:tabLst>
        <a:defRPr sz="1350" kern="1200">
          <a:solidFill>
            <a:schemeClr val="bg2">
              <a:lumMod val="20000"/>
              <a:lumOff val="80000"/>
            </a:schemeClr>
          </a:solidFill>
          <a:latin typeface="+mn-lt"/>
          <a:ea typeface="+mn-ea"/>
          <a:cs typeface="+mn-cs"/>
        </a:defRPr>
      </a:lvl2pPr>
      <a:lvl3pPr marL="857250" indent="-137160" algn="l" defTabSz="685800" rtl="0" eaLnBrk="1" latinLnBrk="0" hangingPunct="1">
        <a:lnSpc>
          <a:spcPct val="90000"/>
        </a:lnSpc>
        <a:spcBef>
          <a:spcPts val="188"/>
        </a:spcBef>
        <a:spcAft>
          <a:spcPts val="188"/>
        </a:spcAft>
        <a:buClr>
          <a:schemeClr val="accent1"/>
        </a:buClr>
        <a:buFont typeface="Wingdings 2" pitchFamily="18" charset="2"/>
        <a:buChar char=""/>
        <a:tabLst>
          <a:tab pos="857250" algn="l"/>
        </a:tabLst>
        <a:defRPr sz="1200" kern="1200">
          <a:solidFill>
            <a:schemeClr val="bg2">
              <a:lumMod val="20000"/>
              <a:lumOff val="80000"/>
            </a:schemeClr>
          </a:solidFill>
          <a:latin typeface="+mn-lt"/>
          <a:ea typeface="+mn-ea"/>
          <a:cs typeface="+mn-cs"/>
        </a:defRPr>
      </a:lvl3pPr>
      <a:lvl4pPr marL="1200150" indent="-137160" algn="l" defTabSz="685800" rtl="0" eaLnBrk="1" latinLnBrk="0" hangingPunct="1">
        <a:lnSpc>
          <a:spcPct val="90000"/>
        </a:lnSpc>
        <a:spcBef>
          <a:spcPts val="188"/>
        </a:spcBef>
        <a:spcAft>
          <a:spcPts val="188"/>
        </a:spcAft>
        <a:buClr>
          <a:schemeClr val="accent1"/>
        </a:buClr>
        <a:buFont typeface="Wingdings 2" pitchFamily="18" charset="2"/>
        <a:buChar char=""/>
        <a:tabLst>
          <a:tab pos="857250" algn="l"/>
        </a:tabLst>
        <a:defRPr sz="1050" kern="1200">
          <a:solidFill>
            <a:schemeClr val="bg2">
              <a:lumMod val="20000"/>
              <a:lumOff val="80000"/>
            </a:schemeClr>
          </a:solidFill>
          <a:latin typeface="+mn-lt"/>
          <a:ea typeface="+mn-ea"/>
          <a:cs typeface="+mn-cs"/>
        </a:defRPr>
      </a:lvl4pPr>
      <a:lvl5pPr marL="1543050" indent="-137160" algn="l" defTabSz="685800" rtl="0" eaLnBrk="1" latinLnBrk="0" hangingPunct="1">
        <a:lnSpc>
          <a:spcPct val="90000"/>
        </a:lnSpc>
        <a:spcBef>
          <a:spcPts val="188"/>
        </a:spcBef>
        <a:spcAft>
          <a:spcPts val="188"/>
        </a:spcAft>
        <a:buClr>
          <a:schemeClr val="accent1"/>
        </a:buClr>
        <a:buFont typeface="Wingdings 2" pitchFamily="18" charset="2"/>
        <a:buChar char=""/>
        <a:tabLst>
          <a:tab pos="857250" algn="l"/>
        </a:tabLst>
        <a:defRPr sz="1050" kern="1200">
          <a:solidFill>
            <a:schemeClr val="bg2">
              <a:lumMod val="20000"/>
              <a:lumOff val="80000"/>
            </a:schemeClr>
          </a:solidFill>
          <a:latin typeface="+mn-lt"/>
          <a:ea typeface="+mn-ea"/>
          <a:cs typeface="+mn-cs"/>
        </a:defRPr>
      </a:lvl5pPr>
      <a:lvl6pPr marL="1885950" indent="-171450" algn="l" defTabSz="685800" rtl="0" eaLnBrk="1" latinLnBrk="0" hangingPunct="1">
        <a:lnSpc>
          <a:spcPct val="90000"/>
        </a:lnSpc>
        <a:spcBef>
          <a:spcPts val="188"/>
        </a:spcBef>
        <a:spcAft>
          <a:spcPts val="188"/>
        </a:spcAft>
        <a:buClr>
          <a:schemeClr val="accent1"/>
        </a:buClr>
        <a:buFont typeface="Wingdings 2" pitchFamily="18" charset="2"/>
        <a:buChar char=""/>
        <a:tabLst>
          <a:tab pos="857250" algn="l"/>
        </a:tabLst>
        <a:defRPr sz="1050" kern="1200">
          <a:solidFill>
            <a:schemeClr val="bg2">
              <a:lumMod val="20000"/>
              <a:lumOff val="80000"/>
            </a:schemeClr>
          </a:solidFill>
          <a:latin typeface="+mn-lt"/>
          <a:ea typeface="+mn-ea"/>
          <a:cs typeface="+mn-cs"/>
        </a:defRPr>
      </a:lvl6pPr>
      <a:lvl7pPr marL="2228850" indent="-171450" algn="l" defTabSz="685800" rtl="0" eaLnBrk="1" latinLnBrk="0" hangingPunct="1">
        <a:lnSpc>
          <a:spcPct val="90000"/>
        </a:lnSpc>
        <a:spcBef>
          <a:spcPts val="188"/>
        </a:spcBef>
        <a:spcAft>
          <a:spcPts val="188"/>
        </a:spcAft>
        <a:buClr>
          <a:schemeClr val="accent1"/>
        </a:buClr>
        <a:buFont typeface="Wingdings 2" pitchFamily="18" charset="2"/>
        <a:buChar char=""/>
        <a:tabLst>
          <a:tab pos="857250" algn="l"/>
        </a:tabLst>
        <a:defRPr sz="1050" kern="1200">
          <a:solidFill>
            <a:schemeClr val="bg2">
              <a:lumMod val="20000"/>
              <a:lumOff val="80000"/>
            </a:schemeClr>
          </a:solidFill>
          <a:latin typeface="+mn-lt"/>
          <a:ea typeface="+mn-ea"/>
          <a:cs typeface="+mn-cs"/>
        </a:defRPr>
      </a:lvl7pPr>
      <a:lvl8pPr marL="2571750" indent="-171450" algn="l" defTabSz="685800" rtl="0" eaLnBrk="1" latinLnBrk="0" hangingPunct="1">
        <a:lnSpc>
          <a:spcPct val="90000"/>
        </a:lnSpc>
        <a:spcBef>
          <a:spcPts val="188"/>
        </a:spcBef>
        <a:spcAft>
          <a:spcPts val="188"/>
        </a:spcAft>
        <a:buClr>
          <a:schemeClr val="accent1"/>
        </a:buClr>
        <a:buFont typeface="Wingdings 2" pitchFamily="18" charset="2"/>
        <a:buChar char=""/>
        <a:tabLst>
          <a:tab pos="857250" algn="l"/>
        </a:tabLst>
        <a:defRPr sz="1050" kern="1200">
          <a:solidFill>
            <a:schemeClr val="bg2">
              <a:lumMod val="20000"/>
              <a:lumOff val="80000"/>
            </a:schemeClr>
          </a:solidFill>
          <a:latin typeface="+mn-lt"/>
          <a:ea typeface="+mn-ea"/>
          <a:cs typeface="+mn-cs"/>
        </a:defRPr>
      </a:lvl8pPr>
      <a:lvl9pPr marL="2914650" indent="-171450" algn="l" defTabSz="685800" rtl="0" eaLnBrk="1" latinLnBrk="0" hangingPunct="1">
        <a:lnSpc>
          <a:spcPct val="90000"/>
        </a:lnSpc>
        <a:spcBef>
          <a:spcPts val="188"/>
        </a:spcBef>
        <a:spcAft>
          <a:spcPts val="188"/>
        </a:spcAft>
        <a:buClr>
          <a:schemeClr val="accent1"/>
        </a:buClr>
        <a:buFont typeface="Wingdings 2" pitchFamily="18" charset="2"/>
        <a:buChar char=""/>
        <a:tabLst>
          <a:tab pos="857250" algn="l"/>
        </a:tabLst>
        <a:defRPr sz="1050" kern="1200">
          <a:solidFill>
            <a:schemeClr val="bg2">
              <a:lumMod val="20000"/>
              <a:lumOff val="80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0" y="0"/>
            <a:ext cx="9144000" cy="5143500"/>
          </a:xfrm>
          <a:prstGeom prst="rect">
            <a:avLst/>
          </a:prstGeom>
        </p:spPr>
      </p:pic>
      <p:sp>
        <p:nvSpPr>
          <p:cNvPr id="9" name="object 9"/>
          <p:cNvSpPr txBox="1"/>
          <p:nvPr/>
        </p:nvSpPr>
        <p:spPr>
          <a:xfrm>
            <a:off x="4382770" y="4900371"/>
            <a:ext cx="417195" cy="166071"/>
          </a:xfrm>
          <a:prstGeom prst="rect">
            <a:avLst/>
          </a:prstGeom>
        </p:spPr>
        <p:txBody>
          <a:bodyPr vert="horz" wrap="square" lIns="0" tIns="12065" rIns="0" bIns="0" rtlCol="0">
            <a:spAutoFit/>
          </a:bodyPr>
          <a:lstStyle/>
          <a:p>
            <a:pPr marL="12700">
              <a:lnSpc>
                <a:spcPct val="100000"/>
              </a:lnSpc>
              <a:spcBef>
                <a:spcPts val="95"/>
              </a:spcBef>
            </a:pPr>
            <a:r>
              <a:rPr sz="1000" b="1" spc="5" dirty="0">
                <a:solidFill>
                  <a:srgbClr val="FFFFFF"/>
                </a:solidFill>
                <a:latin typeface="Cambria"/>
                <a:cs typeface="Cambria"/>
              </a:rPr>
              <a:t>202</a:t>
            </a:r>
            <a:r>
              <a:rPr lang="en-US" sz="1000" b="1" spc="5" dirty="0">
                <a:solidFill>
                  <a:srgbClr val="FFFFFF"/>
                </a:solidFill>
                <a:latin typeface="Cambria"/>
                <a:cs typeface="Cambria"/>
              </a:rPr>
              <a:t>5</a:t>
            </a:r>
            <a:endParaRPr sz="1000" dirty="0">
              <a:latin typeface="Cambria"/>
              <a:cs typeface="Cambria"/>
            </a:endParaRPr>
          </a:p>
        </p:txBody>
      </p:sp>
      <p:pic>
        <p:nvPicPr>
          <p:cNvPr id="10" name="object 10"/>
          <p:cNvPicPr/>
          <p:nvPr/>
        </p:nvPicPr>
        <p:blipFill>
          <a:blip r:embed="rId3" cstate="print"/>
          <a:stretch>
            <a:fillRect/>
          </a:stretch>
        </p:blipFill>
        <p:spPr>
          <a:xfrm>
            <a:off x="3637788" y="3956303"/>
            <a:ext cx="1729739" cy="492251"/>
          </a:xfrm>
          <a:prstGeom prst="rect">
            <a:avLst/>
          </a:prstGeom>
        </p:spPr>
      </p:pic>
      <p:sp>
        <p:nvSpPr>
          <p:cNvPr id="11" name="Прямоугольник 10"/>
          <p:cNvSpPr/>
          <p:nvPr/>
        </p:nvSpPr>
        <p:spPr>
          <a:xfrm>
            <a:off x="990600" y="151916"/>
            <a:ext cx="7239000" cy="8958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A5BB7"/>
                </a:solidFill>
                <a:latin typeface="Arial Black" panose="020B0A04020102020204" pitchFamily="34" charset="0"/>
              </a:rPr>
              <a:t>COMPLEX FOR CLEANING COOLING BASINS FROM BOTTOM SEDIMENTS</a:t>
            </a:r>
          </a:p>
          <a:p>
            <a:pPr algn="ctr"/>
            <a:r>
              <a:rPr lang="en-US" dirty="0">
                <a:solidFill>
                  <a:srgbClr val="1A5BB7"/>
                </a:solidFill>
                <a:latin typeface="Arial Black" panose="020B0A04020102020204" pitchFamily="34" charset="0"/>
              </a:rPr>
              <a:t>“KOBOM”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bject 7"/>
          <p:cNvSpPr txBox="1"/>
          <p:nvPr/>
        </p:nvSpPr>
        <p:spPr>
          <a:xfrm>
            <a:off x="304800" y="1581150"/>
            <a:ext cx="2178050" cy="1901161"/>
          </a:xfrm>
          <a:prstGeom prst="rect">
            <a:avLst/>
          </a:prstGeom>
        </p:spPr>
        <p:txBody>
          <a:bodyPr vert="horz" wrap="square" lIns="0" tIns="13335" rIns="0" bIns="0" rtlCol="0">
            <a:spAutoFit/>
          </a:bodyPr>
          <a:lstStyle/>
          <a:p>
            <a:pPr marL="12700" marR="5080">
              <a:spcBef>
                <a:spcPts val="105"/>
              </a:spcBef>
            </a:pPr>
            <a:r>
              <a:rPr lang="en-US" sz="1100" b="1" i="1" spc="-10" dirty="0">
                <a:solidFill>
                  <a:srgbClr val="FFFFFF"/>
                </a:solidFill>
                <a:latin typeface="Roboto Lt"/>
                <a:cs typeface="Roboto Lt"/>
              </a:rPr>
              <a:t>KOBOM </a:t>
            </a:r>
            <a:r>
              <a:rPr lang="ru-RU" sz="1100" b="1" i="1" spc="-10" dirty="0">
                <a:solidFill>
                  <a:srgbClr val="FFFFFF"/>
                </a:solidFill>
                <a:latin typeface="Roboto Lt"/>
                <a:cs typeface="Roboto Lt"/>
              </a:rPr>
              <a:t>- </a:t>
            </a:r>
            <a:r>
              <a:rPr lang="ru-RU" altLang="ru-RU" sz="1100" b="1" i="1" spc="-15" dirty="0" err="1">
                <a:solidFill>
                  <a:srgbClr val="FFFFFF"/>
                </a:solidFill>
                <a:latin typeface="Roboto Lt"/>
              </a:rPr>
              <a:t>unique</a:t>
            </a:r>
            <a:r>
              <a:rPr lang="ru-RU" altLang="ru-RU" sz="1100" b="1" i="1" spc="-15" dirty="0">
                <a:solidFill>
                  <a:srgbClr val="FFFFFF"/>
                </a:solidFill>
                <a:latin typeface="Roboto Lt"/>
              </a:rPr>
              <a:t>, </a:t>
            </a:r>
            <a:r>
              <a:rPr lang="ru-RU" altLang="ru-RU" sz="1100" b="1" i="1" spc="-15" dirty="0" err="1">
                <a:solidFill>
                  <a:srgbClr val="FFFFFF"/>
                </a:solidFill>
                <a:latin typeface="Roboto Lt"/>
              </a:rPr>
              <a:t>the</a:t>
            </a:r>
            <a:r>
              <a:rPr lang="ru-RU" altLang="ru-RU" sz="1100" b="1" i="1" spc="-15" dirty="0">
                <a:solidFill>
                  <a:srgbClr val="FFFFFF"/>
                </a:solidFill>
                <a:latin typeface="Roboto Lt"/>
              </a:rPr>
              <a:t> </a:t>
            </a:r>
            <a:r>
              <a:rPr lang="ru-RU" altLang="ru-RU" sz="1100" b="1" i="1" spc="-15" dirty="0" err="1">
                <a:solidFill>
                  <a:srgbClr val="FFFFFF"/>
                </a:solidFill>
                <a:latin typeface="Roboto Lt"/>
              </a:rPr>
              <a:t>only</a:t>
            </a:r>
            <a:r>
              <a:rPr lang="ru-RU" altLang="ru-RU" sz="1100" b="1" i="1" spc="-15" dirty="0">
                <a:solidFill>
                  <a:srgbClr val="FFFFFF"/>
                </a:solidFill>
                <a:latin typeface="Roboto Lt"/>
              </a:rPr>
              <a:t> </a:t>
            </a:r>
            <a:r>
              <a:rPr lang="ru-RU" altLang="ru-RU" sz="1100" b="1" i="1" spc="-15" dirty="0" err="1">
                <a:solidFill>
                  <a:srgbClr val="FFFFFF"/>
                </a:solidFill>
                <a:latin typeface="Roboto Lt"/>
              </a:rPr>
              <a:t>development</a:t>
            </a:r>
            <a:r>
              <a:rPr lang="ru-RU" altLang="ru-RU" sz="1100" b="1" i="1" spc="-15" dirty="0">
                <a:solidFill>
                  <a:srgbClr val="FFFFFF"/>
                </a:solidFill>
                <a:latin typeface="Roboto Lt"/>
              </a:rPr>
              <a:t> </a:t>
            </a:r>
            <a:r>
              <a:rPr lang="ru-RU" altLang="ru-RU" sz="1100" b="1" i="1" spc="-15" dirty="0" err="1">
                <a:solidFill>
                  <a:srgbClr val="FFFFFF"/>
                </a:solidFill>
                <a:latin typeface="Roboto Lt"/>
              </a:rPr>
              <a:t>in</a:t>
            </a:r>
            <a:r>
              <a:rPr lang="ru-RU" altLang="ru-RU" sz="1100" b="1" i="1" spc="-15" dirty="0">
                <a:solidFill>
                  <a:srgbClr val="FFFFFF"/>
                </a:solidFill>
                <a:latin typeface="Roboto Lt"/>
              </a:rPr>
              <a:t> </a:t>
            </a:r>
            <a:r>
              <a:rPr lang="ru-RU" altLang="ru-RU" sz="1100" b="1" i="1" spc="-15" dirty="0" err="1">
                <a:solidFill>
                  <a:srgbClr val="FFFFFF"/>
                </a:solidFill>
                <a:latin typeface="Roboto Lt"/>
              </a:rPr>
              <a:t>the</a:t>
            </a:r>
            <a:r>
              <a:rPr lang="ru-RU" altLang="ru-RU" sz="1100" b="1" i="1" spc="-15" dirty="0">
                <a:solidFill>
                  <a:srgbClr val="FFFFFF"/>
                </a:solidFill>
                <a:latin typeface="Roboto Lt"/>
              </a:rPr>
              <a:t> </a:t>
            </a:r>
            <a:r>
              <a:rPr lang="ru-RU" altLang="ru-RU" sz="1100" b="1" i="1" spc="-15" dirty="0" err="1">
                <a:solidFill>
                  <a:srgbClr val="FFFFFF"/>
                </a:solidFill>
                <a:latin typeface="Roboto Lt"/>
              </a:rPr>
              <a:t>world</a:t>
            </a:r>
            <a:r>
              <a:rPr lang="en-US" altLang="ru-RU" sz="1100" b="1" i="1" spc="-15" dirty="0">
                <a:solidFill>
                  <a:srgbClr val="FFFFFF"/>
                </a:solidFill>
                <a:latin typeface="Roboto Lt"/>
              </a:rPr>
              <a:t>.</a:t>
            </a:r>
            <a:endParaRPr lang="ru-RU" altLang="ru-RU" sz="1100" b="1" i="1" spc="-15" dirty="0">
              <a:solidFill>
                <a:srgbClr val="FFFFFF"/>
              </a:solidFill>
              <a:latin typeface="Roboto Lt"/>
            </a:endParaRPr>
          </a:p>
          <a:p>
            <a:pPr marL="12700" marR="5080">
              <a:spcBef>
                <a:spcPts val="105"/>
              </a:spcBef>
            </a:pPr>
            <a:endParaRPr lang="en-US" sz="1100" b="1" i="1" spc="-15" dirty="0">
              <a:solidFill>
                <a:srgbClr val="FFFFFF"/>
              </a:solidFill>
              <a:latin typeface="Roboto Lt"/>
              <a:cs typeface="Roboto Lt"/>
            </a:endParaRPr>
          </a:p>
          <a:p>
            <a:pPr marL="12700" marR="5080">
              <a:lnSpc>
                <a:spcPct val="100000"/>
              </a:lnSpc>
              <a:spcBef>
                <a:spcPts val="105"/>
              </a:spcBef>
            </a:pPr>
            <a:r>
              <a:rPr lang="en-US" sz="1100" b="1" i="1" spc="-15" dirty="0">
                <a:solidFill>
                  <a:srgbClr val="FFFFFF"/>
                </a:solidFill>
                <a:latin typeface="Roboto Lt"/>
                <a:cs typeface="Roboto Lt"/>
              </a:rPr>
              <a:t>Carrying out works on cleaning and dewatering bottom sediments from the bottom and coastal slopes of treatment facilities and cooling basins of NPP power units during the operation of technical water supply systems.</a:t>
            </a:r>
            <a:endParaRPr sz="1100" dirty="0">
              <a:latin typeface="Roboto Lt"/>
              <a:cs typeface="Roboto Lt"/>
            </a:endParaRPr>
          </a:p>
        </p:txBody>
      </p:sp>
      <p:pic>
        <p:nvPicPr>
          <p:cNvPr id="16" name="object 2"/>
          <p:cNvPicPr/>
          <p:nvPr/>
        </p:nvPicPr>
        <p:blipFill>
          <a:blip r:embed="rId2" cstate="print"/>
          <a:stretch>
            <a:fillRect/>
          </a:stretch>
        </p:blipFill>
        <p:spPr>
          <a:xfrm>
            <a:off x="2667001" y="133350"/>
            <a:ext cx="6477000" cy="4800600"/>
          </a:xfrm>
          <a:prstGeom prst="rect">
            <a:avLst/>
          </a:prstGeom>
        </p:spPr>
      </p:pic>
      <p:sp>
        <p:nvSpPr>
          <p:cNvPr id="20" name="object 6"/>
          <p:cNvSpPr txBox="1">
            <a:spLocks noGrp="1"/>
          </p:cNvSpPr>
          <p:nvPr>
            <p:ph type="title"/>
          </p:nvPr>
        </p:nvSpPr>
        <p:spPr>
          <a:xfrm>
            <a:off x="638794" y="806087"/>
            <a:ext cx="1426147" cy="299720"/>
          </a:xfrm>
          <a:prstGeom prst="rect">
            <a:avLst/>
          </a:prstGeom>
        </p:spPr>
        <p:txBody>
          <a:bodyPr vert="horz" wrap="square" lIns="0" tIns="12700" rIns="0" bIns="0" rtlCol="0">
            <a:spAutoFit/>
          </a:bodyPr>
          <a:lstStyle/>
          <a:p>
            <a:pPr marL="12700">
              <a:lnSpc>
                <a:spcPct val="100000"/>
              </a:lnSpc>
              <a:spcBef>
                <a:spcPts val="100"/>
              </a:spcBef>
            </a:pPr>
            <a:r>
              <a:rPr lang="en-US" sz="1800" dirty="0"/>
              <a:t>Appointment</a:t>
            </a:r>
            <a:endParaRPr sz="1800" dirty="0"/>
          </a:p>
        </p:txBody>
      </p:sp>
      <p:sp>
        <p:nvSpPr>
          <p:cNvPr id="21" name="object 5"/>
          <p:cNvSpPr/>
          <p:nvPr/>
        </p:nvSpPr>
        <p:spPr>
          <a:xfrm>
            <a:off x="179478" y="1364161"/>
            <a:ext cx="2272665" cy="0"/>
          </a:xfrm>
          <a:custGeom>
            <a:avLst/>
            <a:gdLst/>
            <a:ahLst/>
            <a:cxnLst/>
            <a:rect l="l" t="t" r="r" b="b"/>
            <a:pathLst>
              <a:path w="2272665">
                <a:moveTo>
                  <a:pt x="0" y="0"/>
                </a:moveTo>
                <a:lnTo>
                  <a:pt x="2272157" y="0"/>
                </a:lnTo>
              </a:path>
            </a:pathLst>
          </a:custGeom>
          <a:ln w="9144">
            <a:solidFill>
              <a:srgbClr val="FFFFFF"/>
            </a:solidFill>
            <a:prstDash val="sysDashDot"/>
          </a:ln>
        </p:spPr>
        <p:txBody>
          <a:bodyPr wrap="square" lIns="0" tIns="0" rIns="0" bIns="0" rtlCol="0"/>
          <a:lstStyle/>
          <a:p>
            <a:endParaRPr/>
          </a:p>
        </p:txBody>
      </p:sp>
      <p:pic>
        <p:nvPicPr>
          <p:cNvPr id="22" name="object 6"/>
          <p:cNvPicPr/>
          <p:nvPr/>
        </p:nvPicPr>
        <p:blipFill>
          <a:blip r:embed="rId3" cstate="print"/>
          <a:stretch>
            <a:fillRect/>
          </a:stretch>
        </p:blipFill>
        <p:spPr>
          <a:xfrm>
            <a:off x="734146" y="4705350"/>
            <a:ext cx="1008887" cy="286511"/>
          </a:xfrm>
          <a:prstGeom prst="rect">
            <a:avLst/>
          </a:prstGeom>
        </p:spPr>
      </p:pic>
      <p:sp>
        <p:nvSpPr>
          <p:cNvPr id="4" name="Rectangle 3">
            <a:extLst>
              <a:ext uri="{FF2B5EF4-FFF2-40B4-BE49-F238E27FC236}">
                <a16:creationId xmlns:a16="http://schemas.microsoft.com/office/drawing/2014/main" id="{142EB0C2-282E-4987-A962-E9ABA8E1CC6A}"/>
              </a:ext>
            </a:extLst>
          </p:cNvPr>
          <p:cNvSpPr>
            <a:spLocks noChangeArrowheads="1"/>
          </p:cNvSpPr>
          <p:nvPr/>
        </p:nvSpPr>
        <p:spPr bwMode="auto">
          <a:xfrm>
            <a:off x="0" y="99715"/>
            <a:ext cx="65" cy="25776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9522" rIns="0" bIns="-952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935479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415029" y="1501547"/>
            <a:ext cx="2125345" cy="2968120"/>
          </a:xfrm>
          <a:prstGeom prst="rect">
            <a:avLst/>
          </a:prstGeom>
        </p:spPr>
        <p:txBody>
          <a:bodyPr vert="horz" wrap="square" lIns="0" tIns="13335" rIns="0" bIns="0" rtlCol="0">
            <a:spAutoFit/>
          </a:bodyPr>
          <a:lstStyle/>
          <a:p>
            <a:pPr marL="12700" marR="271780">
              <a:lnSpc>
                <a:spcPct val="100000"/>
              </a:lnSpc>
              <a:spcBef>
                <a:spcPts val="105"/>
              </a:spcBef>
            </a:pPr>
            <a:r>
              <a:rPr lang="en-US" sz="1100" b="1" i="1" spc="-10" dirty="0">
                <a:solidFill>
                  <a:srgbClr val="FFFFFF"/>
                </a:solidFill>
                <a:latin typeface="Roboto Lt"/>
                <a:cs typeface="Roboto Lt"/>
              </a:rPr>
              <a:t>KOBOM is a complex of special</a:t>
            </a:r>
          </a:p>
          <a:p>
            <a:pPr marL="12700" marR="271780">
              <a:lnSpc>
                <a:spcPct val="100000"/>
              </a:lnSpc>
              <a:spcBef>
                <a:spcPts val="105"/>
              </a:spcBef>
            </a:pPr>
            <a:r>
              <a:rPr lang="en-US" sz="1100" b="1" i="1" spc="-10" dirty="0">
                <a:solidFill>
                  <a:srgbClr val="FFFFFF"/>
                </a:solidFill>
                <a:latin typeface="Roboto Lt"/>
                <a:cs typeface="Roboto Lt"/>
              </a:rPr>
              <a:t>equipment located on the vehicle.</a:t>
            </a:r>
          </a:p>
          <a:p>
            <a:pPr marL="12700" marR="271780">
              <a:lnSpc>
                <a:spcPct val="100000"/>
              </a:lnSpc>
              <a:spcBef>
                <a:spcPts val="105"/>
              </a:spcBef>
            </a:pPr>
            <a:r>
              <a:rPr lang="en-US" sz="1100" b="1" i="1" spc="-10" dirty="0">
                <a:solidFill>
                  <a:srgbClr val="FFFFFF"/>
                </a:solidFill>
                <a:latin typeface="Roboto Lt"/>
                <a:cs typeface="Roboto Lt"/>
              </a:rPr>
              <a:t>Bottom sediment cleaning</a:t>
            </a:r>
          </a:p>
          <a:p>
            <a:pPr marL="12700" marR="271780">
              <a:lnSpc>
                <a:spcPct val="100000"/>
              </a:lnSpc>
              <a:spcBef>
                <a:spcPts val="105"/>
              </a:spcBef>
            </a:pPr>
            <a:r>
              <a:rPr lang="en-US" sz="1100" b="1" i="1" spc="-10" dirty="0">
                <a:solidFill>
                  <a:srgbClr val="FFFFFF"/>
                </a:solidFill>
                <a:latin typeface="Roboto Lt"/>
                <a:cs typeface="Roboto Lt"/>
              </a:rPr>
              <a:t>done with</a:t>
            </a:r>
          </a:p>
          <a:p>
            <a:pPr marL="12700" marR="271780">
              <a:lnSpc>
                <a:spcPct val="100000"/>
              </a:lnSpc>
              <a:spcBef>
                <a:spcPts val="105"/>
              </a:spcBef>
            </a:pPr>
            <a:r>
              <a:rPr lang="en-US" sz="1100" b="1" i="1" spc="-10" dirty="0">
                <a:solidFill>
                  <a:srgbClr val="FFFFFF"/>
                </a:solidFill>
                <a:latin typeface="Roboto Lt"/>
                <a:cs typeface="Roboto Lt"/>
              </a:rPr>
              <a:t>a small-sized self-propelled platform capable of moving along the bottom of the spray pool, pumping sludge into a dewatering unit located on the shore.</a:t>
            </a:r>
          </a:p>
          <a:p>
            <a:pPr marL="12700" marR="271780">
              <a:lnSpc>
                <a:spcPct val="100000"/>
              </a:lnSpc>
              <a:spcBef>
                <a:spcPts val="105"/>
              </a:spcBef>
            </a:pPr>
            <a:r>
              <a:rPr lang="en-US" sz="1100" b="1" i="1" spc="-10" dirty="0">
                <a:solidFill>
                  <a:srgbClr val="FFFFFF"/>
                </a:solidFill>
                <a:latin typeface="Roboto Lt"/>
                <a:cs typeface="Roboto Lt"/>
              </a:rPr>
              <a:t>Dehydration and filtration is carried out using</a:t>
            </a:r>
          </a:p>
          <a:p>
            <a:pPr marL="12700" marR="271780">
              <a:lnSpc>
                <a:spcPct val="100000"/>
              </a:lnSpc>
              <a:spcBef>
                <a:spcPts val="105"/>
              </a:spcBef>
            </a:pPr>
            <a:r>
              <a:rPr lang="en-US" sz="1100" b="1" i="1" spc="-10" dirty="0">
                <a:solidFill>
                  <a:srgbClr val="FFFFFF"/>
                </a:solidFill>
                <a:latin typeface="Roboto Lt"/>
                <a:cs typeface="Roboto Lt"/>
              </a:rPr>
              <a:t>a complex of cleaning equipment placed in containers.</a:t>
            </a:r>
            <a:endParaRPr sz="1100" dirty="0">
              <a:latin typeface="Roboto Lt"/>
              <a:cs typeface="Roboto Lt"/>
            </a:endParaRPr>
          </a:p>
        </p:txBody>
      </p:sp>
      <p:sp>
        <p:nvSpPr>
          <p:cNvPr id="4" name="object 4"/>
          <p:cNvSpPr txBox="1">
            <a:spLocks noGrp="1"/>
          </p:cNvSpPr>
          <p:nvPr>
            <p:ph type="title"/>
          </p:nvPr>
        </p:nvSpPr>
        <p:spPr>
          <a:xfrm>
            <a:off x="728776" y="810241"/>
            <a:ext cx="1302614" cy="299720"/>
          </a:xfrm>
          <a:prstGeom prst="rect">
            <a:avLst/>
          </a:prstGeom>
        </p:spPr>
        <p:txBody>
          <a:bodyPr vert="horz" wrap="square" lIns="0" tIns="12700" rIns="0" bIns="0" rtlCol="0">
            <a:spAutoFit/>
          </a:bodyPr>
          <a:lstStyle/>
          <a:p>
            <a:pPr marL="12700">
              <a:lnSpc>
                <a:spcPct val="100000"/>
              </a:lnSpc>
              <a:spcBef>
                <a:spcPts val="100"/>
              </a:spcBef>
            </a:pPr>
            <a:r>
              <a:rPr lang="en-US" sz="1800" dirty="0"/>
              <a:t>Description</a:t>
            </a:r>
            <a:endParaRPr sz="1800" dirty="0"/>
          </a:p>
        </p:txBody>
      </p:sp>
      <p:sp>
        <p:nvSpPr>
          <p:cNvPr id="5" name="object 5"/>
          <p:cNvSpPr/>
          <p:nvPr/>
        </p:nvSpPr>
        <p:spPr>
          <a:xfrm>
            <a:off x="179478" y="1364161"/>
            <a:ext cx="2272665" cy="0"/>
          </a:xfrm>
          <a:custGeom>
            <a:avLst/>
            <a:gdLst/>
            <a:ahLst/>
            <a:cxnLst/>
            <a:rect l="l" t="t" r="r" b="b"/>
            <a:pathLst>
              <a:path w="2272665">
                <a:moveTo>
                  <a:pt x="0" y="0"/>
                </a:moveTo>
                <a:lnTo>
                  <a:pt x="2272157" y="0"/>
                </a:lnTo>
              </a:path>
            </a:pathLst>
          </a:custGeom>
          <a:ln w="9144">
            <a:solidFill>
              <a:srgbClr val="FFFFFF"/>
            </a:solidFill>
            <a:prstDash val="sysDashDot"/>
          </a:ln>
        </p:spPr>
        <p:txBody>
          <a:bodyPr wrap="square" lIns="0" tIns="0" rIns="0" bIns="0" rtlCol="0"/>
          <a:lstStyle/>
          <a:p>
            <a:endParaRPr/>
          </a:p>
        </p:txBody>
      </p:sp>
      <p:pic>
        <p:nvPicPr>
          <p:cNvPr id="9" name="object 2"/>
          <p:cNvPicPr/>
          <p:nvPr/>
        </p:nvPicPr>
        <p:blipFill rotWithShape="1">
          <a:blip r:embed="rId2" cstate="print"/>
          <a:srcRect l="12794" r="3186"/>
          <a:stretch/>
        </p:blipFill>
        <p:spPr>
          <a:xfrm>
            <a:off x="5199266" y="2571150"/>
            <a:ext cx="2505123" cy="2363747"/>
          </a:xfrm>
          <a:prstGeom prst="rect">
            <a:avLst/>
          </a:prstGeom>
        </p:spPr>
      </p:pic>
      <p:pic>
        <p:nvPicPr>
          <p:cNvPr id="11" name="object 2"/>
          <p:cNvPicPr/>
          <p:nvPr/>
        </p:nvPicPr>
        <p:blipFill rotWithShape="1">
          <a:blip r:embed="rId3" cstate="print"/>
          <a:srcRect l="16346"/>
          <a:stretch/>
        </p:blipFill>
        <p:spPr>
          <a:xfrm>
            <a:off x="2678201" y="2571150"/>
            <a:ext cx="2521065" cy="2363746"/>
          </a:xfrm>
          <a:prstGeom prst="rect">
            <a:avLst/>
          </a:prstGeom>
        </p:spPr>
      </p:pic>
      <p:pic>
        <p:nvPicPr>
          <p:cNvPr id="12" name="object 2"/>
          <p:cNvPicPr/>
          <p:nvPr/>
        </p:nvPicPr>
        <p:blipFill rotWithShape="1">
          <a:blip r:embed="rId4" cstate="print"/>
          <a:srcRect l="16221"/>
          <a:stretch/>
        </p:blipFill>
        <p:spPr>
          <a:xfrm>
            <a:off x="2667000" y="209550"/>
            <a:ext cx="2526321" cy="2363745"/>
          </a:xfrm>
          <a:prstGeom prst="rect">
            <a:avLst/>
          </a:prstGeom>
        </p:spPr>
      </p:pic>
      <p:pic>
        <p:nvPicPr>
          <p:cNvPr id="13" name="object 2"/>
          <p:cNvPicPr/>
          <p:nvPr/>
        </p:nvPicPr>
        <p:blipFill rotWithShape="1">
          <a:blip r:embed="rId5" cstate="print"/>
          <a:srcRect r="15789"/>
          <a:stretch/>
        </p:blipFill>
        <p:spPr>
          <a:xfrm>
            <a:off x="5190502" y="209550"/>
            <a:ext cx="2499867" cy="2362116"/>
          </a:xfrm>
          <a:prstGeom prst="rect">
            <a:avLst/>
          </a:prstGeom>
        </p:spPr>
      </p:pic>
      <p:pic>
        <p:nvPicPr>
          <p:cNvPr id="14" name="Рисунок 13"/>
          <p:cNvPicPr>
            <a:picLocks noChangeAspect="1"/>
          </p:cNvPicPr>
          <p:nvPr/>
        </p:nvPicPr>
        <p:blipFill rotWithShape="1">
          <a:blip r:embed="rId6" cstate="print">
            <a:extLst>
              <a:ext uri="{28A0092B-C50C-407E-A947-70E740481C1C}">
                <a14:useLocalDpi xmlns:a14="http://schemas.microsoft.com/office/drawing/2010/main" val="0"/>
              </a:ext>
            </a:extLst>
          </a:blip>
          <a:srcRect l="27355" t="19678" r="9442" b="25936"/>
          <a:stretch/>
        </p:blipFill>
        <p:spPr>
          <a:xfrm rot="5400000">
            <a:off x="7235569" y="663235"/>
            <a:ext cx="2363230" cy="1453631"/>
          </a:xfrm>
          <a:prstGeom prst="rect">
            <a:avLst/>
          </a:prstGeom>
        </p:spPr>
      </p:pic>
      <p:pic>
        <p:nvPicPr>
          <p:cNvPr id="19" name="Рисунок 18"/>
          <p:cNvPicPr>
            <a:picLocks noChangeAspect="1"/>
          </p:cNvPicPr>
          <p:nvPr/>
        </p:nvPicPr>
        <p:blipFill rotWithShape="1">
          <a:blip r:embed="rId7" cstate="print">
            <a:extLst>
              <a:ext uri="{28A0092B-C50C-407E-A947-70E740481C1C}">
                <a14:useLocalDpi xmlns:a14="http://schemas.microsoft.com/office/drawing/2010/main" val="0"/>
              </a:ext>
            </a:extLst>
          </a:blip>
          <a:srcRect t="4678" b="8772"/>
          <a:stretch/>
        </p:blipFill>
        <p:spPr>
          <a:xfrm>
            <a:off x="7699939" y="2571666"/>
            <a:ext cx="1444061" cy="2364258"/>
          </a:xfrm>
          <a:prstGeom prst="rect">
            <a:avLst/>
          </a:prstGeom>
        </p:spPr>
      </p:pic>
      <p:pic>
        <p:nvPicPr>
          <p:cNvPr id="26" name="object 6"/>
          <p:cNvPicPr/>
          <p:nvPr/>
        </p:nvPicPr>
        <p:blipFill>
          <a:blip r:embed="rId8" cstate="print"/>
          <a:stretch>
            <a:fillRect/>
          </a:stretch>
        </p:blipFill>
        <p:spPr>
          <a:xfrm>
            <a:off x="734146" y="4705350"/>
            <a:ext cx="1008887" cy="286511"/>
          </a:xfrm>
          <a:prstGeom prst="rect">
            <a:avLst/>
          </a:prstGeom>
        </p:spPr>
      </p:pic>
    </p:spTree>
  </p:cSld>
  <p:clrMapOvr>
    <a:masterClrMapping/>
  </p:clrMapOvr>
</p:sld>
</file>

<file path=ppt/theme/theme1.xml><?xml version="1.0" encoding="utf-8"?>
<a:theme xmlns:a="http://schemas.openxmlformats.org/drawingml/2006/main" name="Рамка">
  <a:themeElements>
    <a:clrScheme name="Рамка">
      <a:dk1>
        <a:sysClr val="windowText" lastClr="000000"/>
      </a:dk1>
      <a:lt1>
        <a:sysClr val="window" lastClr="FFFFFF"/>
      </a:lt1>
      <a:dk2>
        <a:srgbClr val="4A3F38"/>
      </a:dk2>
      <a:lt2>
        <a:srgbClr val="EEEDCB"/>
      </a:lt2>
      <a:accent1>
        <a:srgbClr val="818E9F"/>
      </a:accent1>
      <a:accent2>
        <a:srgbClr val="D26400"/>
      </a:accent2>
      <a:accent3>
        <a:srgbClr val="C3BA45"/>
      </a:accent3>
      <a:accent4>
        <a:srgbClr val="8A8552"/>
      </a:accent4>
      <a:accent5>
        <a:srgbClr val="F3B843"/>
      </a:accent5>
      <a:accent6>
        <a:srgbClr val="786C71"/>
      </a:accent6>
      <a:hlink>
        <a:srgbClr val="46A7CA"/>
      </a:hlink>
      <a:folHlink>
        <a:srgbClr val="B2B2B2"/>
      </a:folHlink>
    </a:clrScheme>
    <a:fontScheme name="Рамка">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Рамка">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9935E573-C197-41A8-BCA1-5D5F62C560B7}"/>
    </a:ext>
  </a:extLst>
</a:theme>
</file>

<file path=docProps/app.xml><?xml version="1.0" encoding="utf-8"?>
<Properties xmlns="http://schemas.openxmlformats.org/officeDocument/2006/extended-properties" xmlns:vt="http://schemas.openxmlformats.org/officeDocument/2006/docPropsVTypes">
  <Template>TM03457475[[fn=Рамка]]</Template>
  <TotalTime>69</TotalTime>
  <Words>119</Words>
  <Application>Microsoft Office PowerPoint</Application>
  <PresentationFormat>Экран (16:9)</PresentationFormat>
  <Paragraphs>15</Paragraphs>
  <Slides>3</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3</vt:i4>
      </vt:variant>
    </vt:vector>
  </HeadingPairs>
  <TitlesOfParts>
    <vt:vector size="10" baseType="lpstr">
      <vt:lpstr>Arial</vt:lpstr>
      <vt:lpstr>Arial Black</vt:lpstr>
      <vt:lpstr>Cambria</vt:lpstr>
      <vt:lpstr>Corbel</vt:lpstr>
      <vt:lpstr>Roboto Lt</vt:lpstr>
      <vt:lpstr>Wingdings 2</vt:lpstr>
      <vt:lpstr>Рамка</vt:lpstr>
      <vt:lpstr>Презентация PowerPoint</vt:lpstr>
      <vt:lpstr>Appointment</vt:lpstr>
      <vt:lpstr>Description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Агрегат очистки брызгальных бассейнов от донных отложений</dc:title>
  <dc:creator>asus</dc:creator>
  <cp:lastModifiedBy>Владимир</cp:lastModifiedBy>
  <cp:revision>8</cp:revision>
  <dcterms:created xsi:type="dcterms:W3CDTF">2021-08-31T11:28:30Z</dcterms:created>
  <dcterms:modified xsi:type="dcterms:W3CDTF">2025-02-21T20:42:37Z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2020-12-08T00:00:00Z</vt:filetime>
  </property>
  <property fmtid="{D5CDD505-2E9C-101B-9397-08002B2CF9AE}" pid="3" name="Creator">
    <vt:lpwstr>Microsoft® PowerPoint® 2016</vt:lpwstr>
  </property>
  <property fmtid="{D5CDD505-2E9C-101B-9397-08002B2CF9AE}" pid="4" name="LastSaved">
    <vt:filetime>2021-08-31T00:00:00Z</vt:filetime>
  </property>
</Properties>
</file>